
<file path=[Content_Types].xml><?xml version="1.0" encoding="utf-8"?>
<Types xmlns="http://schemas.openxmlformats.org/package/2006/content-types">
  <Default Extension="jpeg" ContentType="image/jpe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9"/>
  </p:handoutMasterIdLst>
  <p:sldIdLst>
    <p:sldId id="298" r:id="rId4"/>
    <p:sldId id="305" r:id="rId6"/>
    <p:sldId id="303" r:id="rId7"/>
    <p:sldId id="304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378" y="-96"/>
      </p:cViewPr>
      <p:guideLst>
        <p:guide orient="horz" pos="1619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8D7F6-89B9-4447-B8CD-4ABCEB2904C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8D94A-473D-476C-AF64-26AE0D34CB6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358A4-F945-405B-B193-3D176AA8B5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358A4-F945-405B-B193-3D176AA8B5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358A4-F945-405B-B193-3D176AA8B5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358A4-F945-405B-B193-3D176AA8B5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" contrast="-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-17145" y="1905"/>
            <a:ext cx="9180830" cy="5149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5" y="2540"/>
            <a:ext cx="955040" cy="472440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>
            <a:off x="884555" y="448310"/>
            <a:ext cx="8279765" cy="0"/>
          </a:xfrm>
          <a:prstGeom prst="line">
            <a:avLst/>
          </a:prstGeom>
          <a:ln w="19050">
            <a:solidFill>
              <a:srgbClr val="E6001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1"/>
          </p:nvPr>
        </p:nvSpPr>
        <p:spPr>
          <a:xfrm>
            <a:off x="1020758" y="1315497"/>
            <a:ext cx="2800281" cy="2798456"/>
          </a:xfrm>
          <a:custGeom>
            <a:avLst/>
            <a:gdLst>
              <a:gd name="connsiteX0" fmla="*/ 1866854 w 3733708"/>
              <a:gd name="connsiteY0" fmla="*/ 0 h 3731274"/>
              <a:gd name="connsiteX1" fmla="*/ 3733708 w 3733708"/>
              <a:gd name="connsiteY1" fmla="*/ 1865637 h 3731274"/>
              <a:gd name="connsiteX2" fmla="*/ 1866854 w 3733708"/>
              <a:gd name="connsiteY2" fmla="*/ 3731274 h 3731274"/>
              <a:gd name="connsiteX3" fmla="*/ 0 w 3733708"/>
              <a:gd name="connsiteY3" fmla="*/ 1865637 h 3731274"/>
              <a:gd name="connsiteX4" fmla="*/ 1866854 w 3733708"/>
              <a:gd name="connsiteY4" fmla="*/ 0 h 373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3708" h="3731274">
                <a:moveTo>
                  <a:pt x="1866854" y="0"/>
                </a:moveTo>
                <a:cubicBezTo>
                  <a:pt x="2897889" y="0"/>
                  <a:pt x="3733708" y="835274"/>
                  <a:pt x="3733708" y="1865637"/>
                </a:cubicBezTo>
                <a:cubicBezTo>
                  <a:pt x="3733708" y="2896000"/>
                  <a:pt x="2897889" y="3731274"/>
                  <a:pt x="1866854" y="3731274"/>
                </a:cubicBezTo>
                <a:cubicBezTo>
                  <a:pt x="835819" y="3731274"/>
                  <a:pt x="0" y="2896000"/>
                  <a:pt x="0" y="1865637"/>
                </a:cubicBezTo>
                <a:cubicBezTo>
                  <a:pt x="0" y="835274"/>
                  <a:pt x="835819" y="0"/>
                  <a:pt x="18668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C74C5-49C3-4B91-9805-E5C47E5A7A90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3831878" y="2079506"/>
            <a:ext cx="1394693" cy="1394693"/>
          </a:xfrm>
          <a:custGeom>
            <a:avLst/>
            <a:gdLst>
              <a:gd name="connsiteX0" fmla="*/ 929795 w 1859590"/>
              <a:gd name="connsiteY0" fmla="*/ 0 h 1859590"/>
              <a:gd name="connsiteX1" fmla="*/ 1859590 w 1859590"/>
              <a:gd name="connsiteY1" fmla="*/ 929795 h 1859590"/>
              <a:gd name="connsiteX2" fmla="*/ 929795 w 1859590"/>
              <a:gd name="connsiteY2" fmla="*/ 1859590 h 1859590"/>
              <a:gd name="connsiteX3" fmla="*/ 0 w 1859590"/>
              <a:gd name="connsiteY3" fmla="*/ 929795 h 1859590"/>
              <a:gd name="connsiteX4" fmla="*/ 929795 w 1859590"/>
              <a:gd name="connsiteY4" fmla="*/ 0 h 185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9590" h="1859590">
                <a:moveTo>
                  <a:pt x="929795" y="0"/>
                </a:moveTo>
                <a:cubicBezTo>
                  <a:pt x="1443307" y="0"/>
                  <a:pt x="1859590" y="416283"/>
                  <a:pt x="1859590" y="929795"/>
                </a:cubicBezTo>
                <a:cubicBezTo>
                  <a:pt x="1859590" y="1443307"/>
                  <a:pt x="1443307" y="1859590"/>
                  <a:pt x="929795" y="1859590"/>
                </a:cubicBezTo>
                <a:cubicBezTo>
                  <a:pt x="416283" y="1859590"/>
                  <a:pt x="0" y="1443307"/>
                  <a:pt x="0" y="929795"/>
                </a:cubicBezTo>
                <a:cubicBezTo>
                  <a:pt x="0" y="416283"/>
                  <a:pt x="416283" y="0"/>
                  <a:pt x="9297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1169146" y="3330921"/>
            <a:ext cx="2140573" cy="971916"/>
          </a:xfrm>
          <a:custGeom>
            <a:avLst/>
            <a:gdLst>
              <a:gd name="connsiteX0" fmla="*/ 0 w 2854097"/>
              <a:gd name="connsiteY0" fmla="*/ 0 h 1295888"/>
              <a:gd name="connsiteX1" fmla="*/ 2854097 w 2854097"/>
              <a:gd name="connsiteY1" fmla="*/ 0 h 1295888"/>
              <a:gd name="connsiteX2" fmla="*/ 2854097 w 2854097"/>
              <a:gd name="connsiteY2" fmla="*/ 1295888 h 1295888"/>
              <a:gd name="connsiteX3" fmla="*/ 0 w 2854097"/>
              <a:gd name="connsiteY3" fmla="*/ 1295888 h 129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4097" h="1295888">
                <a:moveTo>
                  <a:pt x="0" y="0"/>
                </a:moveTo>
                <a:lnTo>
                  <a:pt x="2854097" y="0"/>
                </a:lnTo>
                <a:lnTo>
                  <a:pt x="2854097" y="1295888"/>
                </a:lnTo>
                <a:lnTo>
                  <a:pt x="0" y="12958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3502664" y="3330921"/>
            <a:ext cx="2140573" cy="971916"/>
          </a:xfrm>
          <a:custGeom>
            <a:avLst/>
            <a:gdLst>
              <a:gd name="connsiteX0" fmla="*/ 0 w 2854097"/>
              <a:gd name="connsiteY0" fmla="*/ 0 h 1295888"/>
              <a:gd name="connsiteX1" fmla="*/ 2854097 w 2854097"/>
              <a:gd name="connsiteY1" fmla="*/ 0 h 1295888"/>
              <a:gd name="connsiteX2" fmla="*/ 2854097 w 2854097"/>
              <a:gd name="connsiteY2" fmla="*/ 1295888 h 1295888"/>
              <a:gd name="connsiteX3" fmla="*/ 0 w 2854097"/>
              <a:gd name="connsiteY3" fmla="*/ 1295888 h 129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4097" h="1295888">
                <a:moveTo>
                  <a:pt x="0" y="0"/>
                </a:moveTo>
                <a:lnTo>
                  <a:pt x="2854097" y="0"/>
                </a:lnTo>
                <a:lnTo>
                  <a:pt x="2854097" y="1295888"/>
                </a:lnTo>
                <a:lnTo>
                  <a:pt x="0" y="12958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5836181" y="3330921"/>
            <a:ext cx="2140573" cy="971916"/>
          </a:xfrm>
          <a:custGeom>
            <a:avLst/>
            <a:gdLst>
              <a:gd name="connsiteX0" fmla="*/ 0 w 2854097"/>
              <a:gd name="connsiteY0" fmla="*/ 0 h 1295888"/>
              <a:gd name="connsiteX1" fmla="*/ 2854097 w 2854097"/>
              <a:gd name="connsiteY1" fmla="*/ 0 h 1295888"/>
              <a:gd name="connsiteX2" fmla="*/ 2854097 w 2854097"/>
              <a:gd name="connsiteY2" fmla="*/ 1295888 h 1295888"/>
              <a:gd name="connsiteX3" fmla="*/ 0 w 2854097"/>
              <a:gd name="connsiteY3" fmla="*/ 1295888 h 129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4097" h="1295888">
                <a:moveTo>
                  <a:pt x="0" y="0"/>
                </a:moveTo>
                <a:lnTo>
                  <a:pt x="2854097" y="0"/>
                </a:lnTo>
                <a:lnTo>
                  <a:pt x="2854097" y="1295888"/>
                </a:lnTo>
                <a:lnTo>
                  <a:pt x="0" y="129588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片占位符 4"/>
          <p:cNvSpPr>
            <a:spLocks noGrp="1"/>
          </p:cNvSpPr>
          <p:nvPr>
            <p:ph type="pic" sz="quarter" idx="10"/>
          </p:nvPr>
        </p:nvSpPr>
        <p:spPr>
          <a:xfrm>
            <a:off x="4071947" y="2425006"/>
            <a:ext cx="986436" cy="986435"/>
          </a:xfrm>
          <a:custGeom>
            <a:avLst/>
            <a:gdLst>
              <a:gd name="connsiteX0" fmla="*/ 657624 w 1315248"/>
              <a:gd name="connsiteY0" fmla="*/ 0 h 1315246"/>
              <a:gd name="connsiteX1" fmla="*/ 1315248 w 1315248"/>
              <a:gd name="connsiteY1" fmla="*/ 657623 h 1315246"/>
              <a:gd name="connsiteX2" fmla="*/ 657624 w 1315248"/>
              <a:gd name="connsiteY2" fmla="*/ 1315246 h 1315246"/>
              <a:gd name="connsiteX3" fmla="*/ 0 w 1315248"/>
              <a:gd name="connsiteY3" fmla="*/ 657623 h 1315246"/>
              <a:gd name="connsiteX4" fmla="*/ 657624 w 1315248"/>
              <a:gd name="connsiteY4" fmla="*/ 0 h 131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5248" h="1315246">
                <a:moveTo>
                  <a:pt x="657624" y="0"/>
                </a:moveTo>
                <a:cubicBezTo>
                  <a:pt x="1020820" y="0"/>
                  <a:pt x="1315248" y="294428"/>
                  <a:pt x="1315248" y="657623"/>
                </a:cubicBezTo>
                <a:cubicBezTo>
                  <a:pt x="1315248" y="1020818"/>
                  <a:pt x="1020820" y="1315246"/>
                  <a:pt x="657624" y="1315246"/>
                </a:cubicBezTo>
                <a:cubicBezTo>
                  <a:pt x="294428" y="1315246"/>
                  <a:pt x="0" y="1020818"/>
                  <a:pt x="0" y="657623"/>
                </a:cubicBezTo>
                <a:cubicBezTo>
                  <a:pt x="0" y="294428"/>
                  <a:pt x="294428" y="0"/>
                  <a:pt x="65762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图片占位符 10"/>
          <p:cNvSpPr>
            <a:spLocks noGrp="1"/>
          </p:cNvSpPr>
          <p:nvPr>
            <p:ph type="pic" sz="quarter" idx="10"/>
          </p:nvPr>
        </p:nvSpPr>
        <p:spPr>
          <a:xfrm>
            <a:off x="656036" y="1600201"/>
            <a:ext cx="1872701" cy="1391482"/>
          </a:xfrm>
          <a:custGeom>
            <a:avLst/>
            <a:gdLst>
              <a:gd name="connsiteX0" fmla="*/ 0 w 2496935"/>
              <a:gd name="connsiteY0" fmla="*/ 0 h 1855309"/>
              <a:gd name="connsiteX1" fmla="*/ 2496935 w 2496935"/>
              <a:gd name="connsiteY1" fmla="*/ 0 h 1855309"/>
              <a:gd name="connsiteX2" fmla="*/ 2496935 w 2496935"/>
              <a:gd name="connsiteY2" fmla="*/ 1855309 h 1855309"/>
              <a:gd name="connsiteX3" fmla="*/ 0 w 2496935"/>
              <a:gd name="connsiteY3" fmla="*/ 1855309 h 185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935" h="1855309">
                <a:moveTo>
                  <a:pt x="0" y="0"/>
                </a:moveTo>
                <a:lnTo>
                  <a:pt x="2496935" y="0"/>
                </a:lnTo>
                <a:lnTo>
                  <a:pt x="2496935" y="1855309"/>
                </a:lnTo>
                <a:lnTo>
                  <a:pt x="0" y="185530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1"/>
          </p:nvPr>
        </p:nvSpPr>
        <p:spPr>
          <a:xfrm>
            <a:off x="2642446" y="1600201"/>
            <a:ext cx="1872701" cy="1391482"/>
          </a:xfrm>
          <a:custGeom>
            <a:avLst/>
            <a:gdLst>
              <a:gd name="connsiteX0" fmla="*/ 0 w 2496935"/>
              <a:gd name="connsiteY0" fmla="*/ 0 h 1855309"/>
              <a:gd name="connsiteX1" fmla="*/ 2496935 w 2496935"/>
              <a:gd name="connsiteY1" fmla="*/ 0 h 1855309"/>
              <a:gd name="connsiteX2" fmla="*/ 2496935 w 2496935"/>
              <a:gd name="connsiteY2" fmla="*/ 1855309 h 1855309"/>
              <a:gd name="connsiteX3" fmla="*/ 0 w 2496935"/>
              <a:gd name="connsiteY3" fmla="*/ 1855309 h 185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935" h="1855309">
                <a:moveTo>
                  <a:pt x="0" y="0"/>
                </a:moveTo>
                <a:lnTo>
                  <a:pt x="2496935" y="0"/>
                </a:lnTo>
                <a:lnTo>
                  <a:pt x="2496935" y="1855309"/>
                </a:lnTo>
                <a:lnTo>
                  <a:pt x="0" y="185530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2"/>
          </p:nvPr>
        </p:nvSpPr>
        <p:spPr>
          <a:xfrm>
            <a:off x="4628857" y="1600201"/>
            <a:ext cx="1872701" cy="1391482"/>
          </a:xfrm>
          <a:custGeom>
            <a:avLst/>
            <a:gdLst>
              <a:gd name="connsiteX0" fmla="*/ 0 w 2496935"/>
              <a:gd name="connsiteY0" fmla="*/ 0 h 1855309"/>
              <a:gd name="connsiteX1" fmla="*/ 2496935 w 2496935"/>
              <a:gd name="connsiteY1" fmla="*/ 0 h 1855309"/>
              <a:gd name="connsiteX2" fmla="*/ 2496935 w 2496935"/>
              <a:gd name="connsiteY2" fmla="*/ 1855309 h 1855309"/>
              <a:gd name="connsiteX3" fmla="*/ 0 w 2496935"/>
              <a:gd name="connsiteY3" fmla="*/ 1855309 h 185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935" h="1855309">
                <a:moveTo>
                  <a:pt x="0" y="0"/>
                </a:moveTo>
                <a:lnTo>
                  <a:pt x="2496935" y="0"/>
                </a:lnTo>
                <a:lnTo>
                  <a:pt x="2496935" y="1855309"/>
                </a:lnTo>
                <a:lnTo>
                  <a:pt x="0" y="185530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3"/>
          </p:nvPr>
        </p:nvSpPr>
        <p:spPr>
          <a:xfrm>
            <a:off x="6615266" y="1600201"/>
            <a:ext cx="1872701" cy="1391482"/>
          </a:xfrm>
          <a:custGeom>
            <a:avLst/>
            <a:gdLst>
              <a:gd name="connsiteX0" fmla="*/ 0 w 2496935"/>
              <a:gd name="connsiteY0" fmla="*/ 0 h 1855309"/>
              <a:gd name="connsiteX1" fmla="*/ 2496935 w 2496935"/>
              <a:gd name="connsiteY1" fmla="*/ 0 h 1855309"/>
              <a:gd name="connsiteX2" fmla="*/ 2496935 w 2496935"/>
              <a:gd name="connsiteY2" fmla="*/ 1855309 h 1855309"/>
              <a:gd name="connsiteX3" fmla="*/ 0 w 2496935"/>
              <a:gd name="connsiteY3" fmla="*/ 1855309 h 185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6935" h="1855309">
                <a:moveTo>
                  <a:pt x="0" y="0"/>
                </a:moveTo>
                <a:lnTo>
                  <a:pt x="2496935" y="0"/>
                </a:lnTo>
                <a:lnTo>
                  <a:pt x="2496935" y="1855309"/>
                </a:lnTo>
                <a:lnTo>
                  <a:pt x="0" y="185530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576810" y="1336293"/>
            <a:ext cx="1607663" cy="1609318"/>
          </a:xfrm>
          <a:custGeom>
            <a:avLst/>
            <a:gdLst>
              <a:gd name="connsiteX0" fmla="*/ 0 w 2143551"/>
              <a:gd name="connsiteY0" fmla="*/ 0 h 2145757"/>
              <a:gd name="connsiteX1" fmla="*/ 2143551 w 2143551"/>
              <a:gd name="connsiteY1" fmla="*/ 0 h 2145757"/>
              <a:gd name="connsiteX2" fmla="*/ 2143551 w 2143551"/>
              <a:gd name="connsiteY2" fmla="*/ 2145757 h 2145757"/>
              <a:gd name="connsiteX3" fmla="*/ 0 w 2143551"/>
              <a:gd name="connsiteY3" fmla="*/ 2145757 h 2145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3551" h="2145757">
                <a:moveTo>
                  <a:pt x="0" y="0"/>
                </a:moveTo>
                <a:lnTo>
                  <a:pt x="2143551" y="0"/>
                </a:lnTo>
                <a:lnTo>
                  <a:pt x="2143551" y="2145757"/>
                </a:lnTo>
                <a:lnTo>
                  <a:pt x="0" y="214575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1"/>
          </p:nvPr>
        </p:nvSpPr>
        <p:spPr>
          <a:xfrm>
            <a:off x="2174441" y="2936494"/>
            <a:ext cx="1608890" cy="1601275"/>
          </a:xfrm>
          <a:custGeom>
            <a:avLst/>
            <a:gdLst>
              <a:gd name="connsiteX0" fmla="*/ 0 w 2145187"/>
              <a:gd name="connsiteY0" fmla="*/ 0 h 2135033"/>
              <a:gd name="connsiteX1" fmla="*/ 2145187 w 2145187"/>
              <a:gd name="connsiteY1" fmla="*/ 0 h 2135033"/>
              <a:gd name="connsiteX2" fmla="*/ 2145187 w 2145187"/>
              <a:gd name="connsiteY2" fmla="*/ 2135033 h 2135033"/>
              <a:gd name="connsiteX3" fmla="*/ 0 w 2145187"/>
              <a:gd name="connsiteY3" fmla="*/ 2135033 h 2135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5187" h="2135033">
                <a:moveTo>
                  <a:pt x="0" y="0"/>
                </a:moveTo>
                <a:lnTo>
                  <a:pt x="2145187" y="0"/>
                </a:lnTo>
                <a:lnTo>
                  <a:pt x="2145187" y="2135033"/>
                </a:lnTo>
                <a:lnTo>
                  <a:pt x="0" y="213503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2"/>
          </p:nvPr>
        </p:nvSpPr>
        <p:spPr>
          <a:xfrm>
            <a:off x="3775868" y="1336294"/>
            <a:ext cx="1600200" cy="1600200"/>
          </a:xfrm>
          <a:custGeom>
            <a:avLst/>
            <a:gdLst>
              <a:gd name="connsiteX0" fmla="*/ 0 w 2133600"/>
              <a:gd name="connsiteY0" fmla="*/ 0 h 2133600"/>
              <a:gd name="connsiteX1" fmla="*/ 2133600 w 2133600"/>
              <a:gd name="connsiteY1" fmla="*/ 0 h 2133600"/>
              <a:gd name="connsiteX2" fmla="*/ 2133600 w 2133600"/>
              <a:gd name="connsiteY2" fmla="*/ 2133600 h 2133600"/>
              <a:gd name="connsiteX3" fmla="*/ 0 w 2133600"/>
              <a:gd name="connsiteY3" fmla="*/ 213360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3600" h="2133600">
                <a:moveTo>
                  <a:pt x="0" y="0"/>
                </a:moveTo>
                <a:lnTo>
                  <a:pt x="2133600" y="0"/>
                </a:lnTo>
                <a:lnTo>
                  <a:pt x="2133600" y="2133600"/>
                </a:lnTo>
                <a:lnTo>
                  <a:pt x="0" y="2133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3"/>
          </p:nvPr>
        </p:nvSpPr>
        <p:spPr>
          <a:xfrm>
            <a:off x="6975596" y="1336294"/>
            <a:ext cx="1592737" cy="1600200"/>
          </a:xfrm>
          <a:custGeom>
            <a:avLst/>
            <a:gdLst>
              <a:gd name="connsiteX0" fmla="*/ 0 w 2123649"/>
              <a:gd name="connsiteY0" fmla="*/ 0 h 2133600"/>
              <a:gd name="connsiteX1" fmla="*/ 2123649 w 2123649"/>
              <a:gd name="connsiteY1" fmla="*/ 0 h 2133600"/>
              <a:gd name="connsiteX2" fmla="*/ 2123649 w 2123649"/>
              <a:gd name="connsiteY2" fmla="*/ 2133600 h 2133600"/>
              <a:gd name="connsiteX3" fmla="*/ 0 w 2123649"/>
              <a:gd name="connsiteY3" fmla="*/ 213360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3649" h="2133600">
                <a:moveTo>
                  <a:pt x="0" y="0"/>
                </a:moveTo>
                <a:lnTo>
                  <a:pt x="2123649" y="0"/>
                </a:lnTo>
                <a:lnTo>
                  <a:pt x="2123649" y="2133600"/>
                </a:lnTo>
                <a:lnTo>
                  <a:pt x="0" y="2133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6" name="灯片编号占位符 2"/>
          <p:cNvSpPr>
            <a:spLocks noGrp="1"/>
          </p:cNvSpPr>
          <p:nvPr>
            <p:ph type="sldNum" sz="quarter" idx="4"/>
          </p:nvPr>
        </p:nvSpPr>
        <p:spPr>
          <a:xfrm>
            <a:off x="8268891" y="367904"/>
            <a:ext cx="438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 i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34FFDC9D-D022-4C4F-9F36-3FAD1C14D3EB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图片占位符 10"/>
          <p:cNvSpPr>
            <a:spLocks noGrp="1"/>
          </p:cNvSpPr>
          <p:nvPr>
            <p:ph type="pic" sz="quarter" idx="10"/>
          </p:nvPr>
        </p:nvSpPr>
        <p:spPr>
          <a:xfrm>
            <a:off x="1009650" y="1605794"/>
            <a:ext cx="1247775" cy="1032632"/>
          </a:xfrm>
          <a:custGeom>
            <a:avLst/>
            <a:gdLst>
              <a:gd name="connsiteX0" fmla="*/ 94782 w 1663700"/>
              <a:gd name="connsiteY0" fmla="*/ 0 h 1376842"/>
              <a:gd name="connsiteX1" fmla="*/ 1568918 w 1663700"/>
              <a:gd name="connsiteY1" fmla="*/ 0 h 1376842"/>
              <a:gd name="connsiteX2" fmla="*/ 1663700 w 1663700"/>
              <a:gd name="connsiteY2" fmla="*/ 94782 h 1376842"/>
              <a:gd name="connsiteX3" fmla="*/ 1663700 w 1663700"/>
              <a:gd name="connsiteY3" fmla="*/ 1282060 h 1376842"/>
              <a:gd name="connsiteX4" fmla="*/ 1568918 w 1663700"/>
              <a:gd name="connsiteY4" fmla="*/ 1376842 h 1376842"/>
              <a:gd name="connsiteX5" fmla="*/ 94782 w 1663700"/>
              <a:gd name="connsiteY5" fmla="*/ 1376842 h 1376842"/>
              <a:gd name="connsiteX6" fmla="*/ 0 w 1663700"/>
              <a:gd name="connsiteY6" fmla="*/ 1282060 h 1376842"/>
              <a:gd name="connsiteX7" fmla="*/ 0 w 1663700"/>
              <a:gd name="connsiteY7" fmla="*/ 94782 h 1376842"/>
              <a:gd name="connsiteX8" fmla="*/ 94782 w 1663700"/>
              <a:gd name="connsiteY8" fmla="*/ 0 h 137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63700" h="1376842">
                <a:moveTo>
                  <a:pt x="94782" y="0"/>
                </a:moveTo>
                <a:lnTo>
                  <a:pt x="1568918" y="0"/>
                </a:lnTo>
                <a:cubicBezTo>
                  <a:pt x="1621265" y="0"/>
                  <a:pt x="1663700" y="42435"/>
                  <a:pt x="1663700" y="94782"/>
                </a:cubicBezTo>
                <a:lnTo>
                  <a:pt x="1663700" y="1282060"/>
                </a:lnTo>
                <a:cubicBezTo>
                  <a:pt x="1663700" y="1334407"/>
                  <a:pt x="1621265" y="1376842"/>
                  <a:pt x="1568918" y="1376842"/>
                </a:cubicBezTo>
                <a:lnTo>
                  <a:pt x="94782" y="1376842"/>
                </a:lnTo>
                <a:cubicBezTo>
                  <a:pt x="42435" y="1376842"/>
                  <a:pt x="0" y="1334407"/>
                  <a:pt x="0" y="1282060"/>
                </a:cubicBezTo>
                <a:lnTo>
                  <a:pt x="0" y="94782"/>
                </a:lnTo>
                <a:cubicBezTo>
                  <a:pt x="0" y="42435"/>
                  <a:pt x="42435" y="0"/>
                  <a:pt x="9478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1"/>
          </p:nvPr>
        </p:nvSpPr>
        <p:spPr>
          <a:xfrm>
            <a:off x="1009650" y="3082113"/>
            <a:ext cx="1247775" cy="1032632"/>
          </a:xfrm>
          <a:custGeom>
            <a:avLst/>
            <a:gdLst>
              <a:gd name="connsiteX0" fmla="*/ 94782 w 1663700"/>
              <a:gd name="connsiteY0" fmla="*/ 0 h 1376842"/>
              <a:gd name="connsiteX1" fmla="*/ 1568918 w 1663700"/>
              <a:gd name="connsiteY1" fmla="*/ 0 h 1376842"/>
              <a:gd name="connsiteX2" fmla="*/ 1663700 w 1663700"/>
              <a:gd name="connsiteY2" fmla="*/ 94782 h 1376842"/>
              <a:gd name="connsiteX3" fmla="*/ 1663700 w 1663700"/>
              <a:gd name="connsiteY3" fmla="*/ 1282060 h 1376842"/>
              <a:gd name="connsiteX4" fmla="*/ 1568918 w 1663700"/>
              <a:gd name="connsiteY4" fmla="*/ 1376842 h 1376842"/>
              <a:gd name="connsiteX5" fmla="*/ 94782 w 1663700"/>
              <a:gd name="connsiteY5" fmla="*/ 1376842 h 1376842"/>
              <a:gd name="connsiteX6" fmla="*/ 0 w 1663700"/>
              <a:gd name="connsiteY6" fmla="*/ 1282060 h 1376842"/>
              <a:gd name="connsiteX7" fmla="*/ 0 w 1663700"/>
              <a:gd name="connsiteY7" fmla="*/ 94782 h 1376842"/>
              <a:gd name="connsiteX8" fmla="*/ 94782 w 1663700"/>
              <a:gd name="connsiteY8" fmla="*/ 0 h 137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63700" h="1376842">
                <a:moveTo>
                  <a:pt x="94782" y="0"/>
                </a:moveTo>
                <a:lnTo>
                  <a:pt x="1568918" y="0"/>
                </a:lnTo>
                <a:cubicBezTo>
                  <a:pt x="1621265" y="0"/>
                  <a:pt x="1663700" y="42435"/>
                  <a:pt x="1663700" y="94782"/>
                </a:cubicBezTo>
                <a:lnTo>
                  <a:pt x="1663700" y="1282060"/>
                </a:lnTo>
                <a:cubicBezTo>
                  <a:pt x="1663700" y="1334407"/>
                  <a:pt x="1621265" y="1376842"/>
                  <a:pt x="1568918" y="1376842"/>
                </a:cubicBezTo>
                <a:lnTo>
                  <a:pt x="94782" y="1376842"/>
                </a:lnTo>
                <a:cubicBezTo>
                  <a:pt x="42435" y="1376842"/>
                  <a:pt x="0" y="1334407"/>
                  <a:pt x="0" y="1282060"/>
                </a:cubicBezTo>
                <a:lnTo>
                  <a:pt x="0" y="94782"/>
                </a:lnTo>
                <a:cubicBezTo>
                  <a:pt x="0" y="42435"/>
                  <a:pt x="42435" y="0"/>
                  <a:pt x="9478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2"/>
          </p:nvPr>
        </p:nvSpPr>
        <p:spPr>
          <a:xfrm>
            <a:off x="4800600" y="1605794"/>
            <a:ext cx="1247775" cy="1032632"/>
          </a:xfrm>
          <a:custGeom>
            <a:avLst/>
            <a:gdLst>
              <a:gd name="connsiteX0" fmla="*/ 94782 w 1663700"/>
              <a:gd name="connsiteY0" fmla="*/ 0 h 1376842"/>
              <a:gd name="connsiteX1" fmla="*/ 1568918 w 1663700"/>
              <a:gd name="connsiteY1" fmla="*/ 0 h 1376842"/>
              <a:gd name="connsiteX2" fmla="*/ 1663700 w 1663700"/>
              <a:gd name="connsiteY2" fmla="*/ 94782 h 1376842"/>
              <a:gd name="connsiteX3" fmla="*/ 1663700 w 1663700"/>
              <a:gd name="connsiteY3" fmla="*/ 1282060 h 1376842"/>
              <a:gd name="connsiteX4" fmla="*/ 1568918 w 1663700"/>
              <a:gd name="connsiteY4" fmla="*/ 1376842 h 1376842"/>
              <a:gd name="connsiteX5" fmla="*/ 94782 w 1663700"/>
              <a:gd name="connsiteY5" fmla="*/ 1376842 h 1376842"/>
              <a:gd name="connsiteX6" fmla="*/ 0 w 1663700"/>
              <a:gd name="connsiteY6" fmla="*/ 1282060 h 1376842"/>
              <a:gd name="connsiteX7" fmla="*/ 0 w 1663700"/>
              <a:gd name="connsiteY7" fmla="*/ 94782 h 1376842"/>
              <a:gd name="connsiteX8" fmla="*/ 94782 w 1663700"/>
              <a:gd name="connsiteY8" fmla="*/ 0 h 137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63700" h="1376842">
                <a:moveTo>
                  <a:pt x="94782" y="0"/>
                </a:moveTo>
                <a:lnTo>
                  <a:pt x="1568918" y="0"/>
                </a:lnTo>
                <a:cubicBezTo>
                  <a:pt x="1621265" y="0"/>
                  <a:pt x="1663700" y="42435"/>
                  <a:pt x="1663700" y="94782"/>
                </a:cubicBezTo>
                <a:lnTo>
                  <a:pt x="1663700" y="1282060"/>
                </a:lnTo>
                <a:cubicBezTo>
                  <a:pt x="1663700" y="1334407"/>
                  <a:pt x="1621265" y="1376842"/>
                  <a:pt x="1568918" y="1376842"/>
                </a:cubicBezTo>
                <a:lnTo>
                  <a:pt x="94782" y="1376842"/>
                </a:lnTo>
                <a:cubicBezTo>
                  <a:pt x="42435" y="1376842"/>
                  <a:pt x="0" y="1334407"/>
                  <a:pt x="0" y="1282060"/>
                </a:cubicBezTo>
                <a:lnTo>
                  <a:pt x="0" y="94782"/>
                </a:lnTo>
                <a:cubicBezTo>
                  <a:pt x="0" y="42435"/>
                  <a:pt x="42435" y="0"/>
                  <a:pt x="9478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3"/>
          </p:nvPr>
        </p:nvSpPr>
        <p:spPr>
          <a:xfrm>
            <a:off x="4800600" y="3082113"/>
            <a:ext cx="1247775" cy="1032632"/>
          </a:xfrm>
          <a:custGeom>
            <a:avLst/>
            <a:gdLst>
              <a:gd name="connsiteX0" fmla="*/ 94782 w 1663700"/>
              <a:gd name="connsiteY0" fmla="*/ 0 h 1376842"/>
              <a:gd name="connsiteX1" fmla="*/ 1568918 w 1663700"/>
              <a:gd name="connsiteY1" fmla="*/ 0 h 1376842"/>
              <a:gd name="connsiteX2" fmla="*/ 1663700 w 1663700"/>
              <a:gd name="connsiteY2" fmla="*/ 94782 h 1376842"/>
              <a:gd name="connsiteX3" fmla="*/ 1663700 w 1663700"/>
              <a:gd name="connsiteY3" fmla="*/ 1282060 h 1376842"/>
              <a:gd name="connsiteX4" fmla="*/ 1568918 w 1663700"/>
              <a:gd name="connsiteY4" fmla="*/ 1376842 h 1376842"/>
              <a:gd name="connsiteX5" fmla="*/ 94782 w 1663700"/>
              <a:gd name="connsiteY5" fmla="*/ 1376842 h 1376842"/>
              <a:gd name="connsiteX6" fmla="*/ 0 w 1663700"/>
              <a:gd name="connsiteY6" fmla="*/ 1282060 h 1376842"/>
              <a:gd name="connsiteX7" fmla="*/ 0 w 1663700"/>
              <a:gd name="connsiteY7" fmla="*/ 94782 h 1376842"/>
              <a:gd name="connsiteX8" fmla="*/ 94782 w 1663700"/>
              <a:gd name="connsiteY8" fmla="*/ 0 h 137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63700" h="1376842">
                <a:moveTo>
                  <a:pt x="94782" y="0"/>
                </a:moveTo>
                <a:lnTo>
                  <a:pt x="1568918" y="0"/>
                </a:lnTo>
                <a:cubicBezTo>
                  <a:pt x="1621265" y="0"/>
                  <a:pt x="1663700" y="42435"/>
                  <a:pt x="1663700" y="94782"/>
                </a:cubicBezTo>
                <a:lnTo>
                  <a:pt x="1663700" y="1282060"/>
                </a:lnTo>
                <a:cubicBezTo>
                  <a:pt x="1663700" y="1334407"/>
                  <a:pt x="1621265" y="1376842"/>
                  <a:pt x="1568918" y="1376842"/>
                </a:cubicBezTo>
                <a:lnTo>
                  <a:pt x="94782" y="1376842"/>
                </a:lnTo>
                <a:cubicBezTo>
                  <a:pt x="42435" y="1376842"/>
                  <a:pt x="0" y="1334407"/>
                  <a:pt x="0" y="1282060"/>
                </a:cubicBezTo>
                <a:lnTo>
                  <a:pt x="0" y="94782"/>
                </a:lnTo>
                <a:cubicBezTo>
                  <a:pt x="0" y="42435"/>
                  <a:pt x="42435" y="0"/>
                  <a:pt x="9478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6" name="灯片编号占位符 2"/>
          <p:cNvSpPr>
            <a:spLocks noGrp="1"/>
          </p:cNvSpPr>
          <p:nvPr>
            <p:ph type="sldNum" sz="quarter" idx="4"/>
          </p:nvPr>
        </p:nvSpPr>
        <p:spPr>
          <a:xfrm>
            <a:off x="8268891" y="367904"/>
            <a:ext cx="438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 i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34FFDC9D-D022-4C4F-9F36-3FAD1C14D3EB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+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2"/>
          <p:cNvSpPr>
            <a:spLocks noGrp="1"/>
          </p:cNvSpPr>
          <p:nvPr>
            <p:ph type="sldNum" sz="quarter" idx="4"/>
          </p:nvPr>
        </p:nvSpPr>
        <p:spPr>
          <a:xfrm>
            <a:off x="8268891" y="367904"/>
            <a:ext cx="438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 i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34FFDC9D-D022-4C4F-9F36-3FAD1C14D3EB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054737" y="1204913"/>
            <a:ext cx="2391108" cy="1549940"/>
          </a:xfrm>
          <a:custGeom>
            <a:avLst/>
            <a:gdLst>
              <a:gd name="connsiteX0" fmla="*/ 0 w 3867851"/>
              <a:gd name="connsiteY0" fmla="*/ 0 h 2507180"/>
              <a:gd name="connsiteX1" fmla="*/ 3867851 w 3867851"/>
              <a:gd name="connsiteY1" fmla="*/ 0 h 2507180"/>
              <a:gd name="connsiteX2" fmla="*/ 3867851 w 3867851"/>
              <a:gd name="connsiteY2" fmla="*/ 2507180 h 2507180"/>
              <a:gd name="connsiteX3" fmla="*/ 0 w 3867851"/>
              <a:gd name="connsiteY3" fmla="*/ 2507180 h 250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7851" h="2507180">
                <a:moveTo>
                  <a:pt x="0" y="0"/>
                </a:moveTo>
                <a:lnTo>
                  <a:pt x="3867851" y="0"/>
                </a:lnTo>
                <a:lnTo>
                  <a:pt x="3867851" y="2507180"/>
                </a:lnTo>
                <a:lnTo>
                  <a:pt x="0" y="250718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4054737" y="2976530"/>
            <a:ext cx="1084013" cy="1533314"/>
          </a:xfrm>
          <a:custGeom>
            <a:avLst/>
            <a:gdLst>
              <a:gd name="connsiteX0" fmla="*/ 0 w 1753496"/>
              <a:gd name="connsiteY0" fmla="*/ 0 h 2480285"/>
              <a:gd name="connsiteX1" fmla="*/ 1753496 w 1753496"/>
              <a:gd name="connsiteY1" fmla="*/ 0 h 2480285"/>
              <a:gd name="connsiteX2" fmla="*/ 1753496 w 1753496"/>
              <a:gd name="connsiteY2" fmla="*/ 2480285 h 2480285"/>
              <a:gd name="connsiteX3" fmla="*/ 0 w 1753496"/>
              <a:gd name="connsiteY3" fmla="*/ 2480285 h 248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3496" h="2480285">
                <a:moveTo>
                  <a:pt x="0" y="0"/>
                </a:moveTo>
                <a:lnTo>
                  <a:pt x="1753496" y="0"/>
                </a:lnTo>
                <a:lnTo>
                  <a:pt x="1753496" y="2480285"/>
                </a:lnTo>
                <a:lnTo>
                  <a:pt x="0" y="24802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5371073" y="2976530"/>
            <a:ext cx="1084013" cy="1533314"/>
          </a:xfrm>
          <a:custGeom>
            <a:avLst/>
            <a:gdLst>
              <a:gd name="connsiteX0" fmla="*/ 0 w 1753496"/>
              <a:gd name="connsiteY0" fmla="*/ 0 h 2480285"/>
              <a:gd name="connsiteX1" fmla="*/ 1753496 w 1753496"/>
              <a:gd name="connsiteY1" fmla="*/ 0 h 2480285"/>
              <a:gd name="connsiteX2" fmla="*/ 1753496 w 1753496"/>
              <a:gd name="connsiteY2" fmla="*/ 2480285 h 2480285"/>
              <a:gd name="connsiteX3" fmla="*/ 0 w 1753496"/>
              <a:gd name="connsiteY3" fmla="*/ 2480285 h 2480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3496" h="2480285">
                <a:moveTo>
                  <a:pt x="0" y="0"/>
                </a:moveTo>
                <a:lnTo>
                  <a:pt x="1753496" y="0"/>
                </a:lnTo>
                <a:lnTo>
                  <a:pt x="1753496" y="2480285"/>
                </a:lnTo>
                <a:lnTo>
                  <a:pt x="0" y="24802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678168" y="1204913"/>
            <a:ext cx="1560623" cy="3304932"/>
          </a:xfrm>
          <a:custGeom>
            <a:avLst/>
            <a:gdLst>
              <a:gd name="connsiteX0" fmla="*/ 0 w 2524461"/>
              <a:gd name="connsiteY0" fmla="*/ 0 h 5346052"/>
              <a:gd name="connsiteX1" fmla="*/ 2524461 w 2524461"/>
              <a:gd name="connsiteY1" fmla="*/ 0 h 5346052"/>
              <a:gd name="connsiteX2" fmla="*/ 2524461 w 2524461"/>
              <a:gd name="connsiteY2" fmla="*/ 5346052 h 5346052"/>
              <a:gd name="connsiteX3" fmla="*/ 0 w 2524461"/>
              <a:gd name="connsiteY3" fmla="*/ 5346052 h 5346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4461" h="5346052">
                <a:moveTo>
                  <a:pt x="0" y="0"/>
                </a:moveTo>
                <a:lnTo>
                  <a:pt x="2524461" y="0"/>
                </a:lnTo>
                <a:lnTo>
                  <a:pt x="2524461" y="5346052"/>
                </a:lnTo>
                <a:lnTo>
                  <a:pt x="0" y="534605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>
          <a:xfrm>
            <a:off x="1086728" y="1845430"/>
            <a:ext cx="3008145" cy="1632857"/>
          </a:xfrm>
          <a:custGeom>
            <a:avLst/>
            <a:gdLst>
              <a:gd name="connsiteX0" fmla="*/ 0 w 4010860"/>
              <a:gd name="connsiteY0" fmla="*/ 0 h 2177143"/>
              <a:gd name="connsiteX1" fmla="*/ 4010860 w 4010860"/>
              <a:gd name="connsiteY1" fmla="*/ 0 h 2177143"/>
              <a:gd name="connsiteX2" fmla="*/ 4010860 w 4010860"/>
              <a:gd name="connsiteY2" fmla="*/ 2177143 h 2177143"/>
              <a:gd name="connsiteX3" fmla="*/ 0 w 4010860"/>
              <a:gd name="connsiteY3" fmla="*/ 2177143 h 217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860" h="2177143">
                <a:moveTo>
                  <a:pt x="0" y="0"/>
                </a:moveTo>
                <a:lnTo>
                  <a:pt x="4010860" y="0"/>
                </a:lnTo>
                <a:lnTo>
                  <a:pt x="4010860" y="2177143"/>
                </a:lnTo>
                <a:lnTo>
                  <a:pt x="0" y="21771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1"/>
          </p:nvPr>
        </p:nvSpPr>
        <p:spPr>
          <a:xfrm>
            <a:off x="5049128" y="1845430"/>
            <a:ext cx="3008145" cy="1632857"/>
          </a:xfrm>
          <a:custGeom>
            <a:avLst/>
            <a:gdLst>
              <a:gd name="connsiteX0" fmla="*/ 0 w 4010860"/>
              <a:gd name="connsiteY0" fmla="*/ 0 h 2177143"/>
              <a:gd name="connsiteX1" fmla="*/ 4010860 w 4010860"/>
              <a:gd name="connsiteY1" fmla="*/ 0 h 2177143"/>
              <a:gd name="connsiteX2" fmla="*/ 4010860 w 4010860"/>
              <a:gd name="connsiteY2" fmla="*/ 2177143 h 2177143"/>
              <a:gd name="connsiteX3" fmla="*/ 0 w 4010860"/>
              <a:gd name="connsiteY3" fmla="*/ 2177143 h 217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0860" h="2177143">
                <a:moveTo>
                  <a:pt x="0" y="0"/>
                </a:moveTo>
                <a:lnTo>
                  <a:pt x="4010860" y="0"/>
                </a:lnTo>
                <a:lnTo>
                  <a:pt x="4010860" y="2177143"/>
                </a:lnTo>
                <a:lnTo>
                  <a:pt x="0" y="21771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79457-1842-48E5-8FFD-1D17383CEC1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3238500" y="2228850"/>
            <a:ext cx="2667000" cy="231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5" dirty="0">
                <a:solidFill>
                  <a:schemeClr val="bg1">
                    <a:alpha val="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感谢您下载包图网平台上提供的</a:t>
            </a:r>
            <a:r>
              <a:rPr lang="en-US" altLang="zh-CN" sz="225" dirty="0">
                <a:solidFill>
                  <a:schemeClr val="bg1">
                    <a:alpha val="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PPT</a:t>
            </a:r>
            <a:r>
              <a:rPr lang="zh-CN" altLang="en-US" sz="225" dirty="0">
                <a:solidFill>
                  <a:schemeClr val="bg1">
                    <a:alpha val="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  <a:endParaRPr lang="zh-CN" altLang="en-US" sz="225" dirty="0">
              <a:solidFill>
                <a:schemeClr val="bg1">
                  <a:alpha val="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zh-CN" sz="450" dirty="0">
                <a:solidFill>
                  <a:schemeClr val="bg1">
                    <a:alpha val="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ibaotu.com</a:t>
            </a:r>
            <a:endParaRPr lang="en-US" altLang="zh-CN" sz="450" dirty="0">
              <a:solidFill>
                <a:schemeClr val="bg1">
                  <a:alpha val="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" name="组合 2"/>
          <p:cNvGrpSpPr/>
          <p:nvPr userDrawn="1"/>
        </p:nvGrpSpPr>
        <p:grpSpPr>
          <a:xfrm>
            <a:off x="0" y="284957"/>
            <a:ext cx="1459823" cy="415131"/>
            <a:chOff x="-1340817" y="2714172"/>
            <a:chExt cx="5027446" cy="1429658"/>
          </a:xfrm>
        </p:grpSpPr>
        <p:sp>
          <p:nvSpPr>
            <p:cNvPr id="4" name="五边形 3"/>
            <p:cNvSpPr/>
            <p:nvPr/>
          </p:nvSpPr>
          <p:spPr>
            <a:xfrm>
              <a:off x="-1340817" y="2714172"/>
              <a:ext cx="5027446" cy="1429658"/>
            </a:xfrm>
            <a:prstGeom prst="homePlate">
              <a:avLst>
                <a:gd name="adj" fmla="val 2389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-1340817" y="3429001"/>
              <a:ext cx="5027446" cy="714829"/>
            </a:xfrm>
            <a:custGeom>
              <a:avLst/>
              <a:gdLst>
                <a:gd name="connsiteX0" fmla="*/ 0 w 3686629"/>
                <a:gd name="connsiteY0" fmla="*/ 0 h 714829"/>
                <a:gd name="connsiteX1" fmla="*/ 3686629 w 3686629"/>
                <a:gd name="connsiteY1" fmla="*/ 0 h 714829"/>
                <a:gd name="connsiteX2" fmla="*/ 3344998 w 3686629"/>
                <a:gd name="connsiteY2" fmla="*/ 714829 h 714829"/>
                <a:gd name="connsiteX3" fmla="*/ 0 w 3686629"/>
                <a:gd name="connsiteY3" fmla="*/ 714829 h 714829"/>
                <a:gd name="connsiteX0-1" fmla="*/ 0 w 3686629"/>
                <a:gd name="connsiteY0-2" fmla="*/ 0 h 714829"/>
                <a:gd name="connsiteX1-3" fmla="*/ 3686629 w 3686629"/>
                <a:gd name="connsiteY1-4" fmla="*/ 0 h 714829"/>
                <a:gd name="connsiteX2-5" fmla="*/ 3435202 w 3686629"/>
                <a:gd name="connsiteY2-6" fmla="*/ 714829 h 714829"/>
                <a:gd name="connsiteX3-7" fmla="*/ 0 w 3686629"/>
                <a:gd name="connsiteY3-8" fmla="*/ 714829 h 714829"/>
                <a:gd name="connsiteX4" fmla="*/ 0 w 3686629"/>
                <a:gd name="connsiteY4" fmla="*/ 0 h 71482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" y="connsiteY4"/>
                </a:cxn>
              </a:cxnLst>
              <a:rect l="l" t="t" r="r" b="b"/>
              <a:pathLst>
                <a:path w="3686629" h="714829">
                  <a:moveTo>
                    <a:pt x="0" y="0"/>
                  </a:moveTo>
                  <a:lnTo>
                    <a:pt x="3686629" y="0"/>
                  </a:lnTo>
                  <a:lnTo>
                    <a:pt x="3435202" y="714829"/>
                  </a:lnTo>
                  <a:lnTo>
                    <a:pt x="0" y="7148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12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" name="六边形 5"/>
            <p:cNvSpPr/>
            <p:nvPr/>
          </p:nvSpPr>
          <p:spPr>
            <a:xfrm>
              <a:off x="2179682" y="2848430"/>
              <a:ext cx="1346924" cy="1161142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" name="椭圆 6"/>
            <p:cNvSpPr/>
            <p:nvPr/>
          </p:nvSpPr>
          <p:spPr>
            <a:xfrm>
              <a:off x="2531289" y="3134073"/>
              <a:ext cx="643710" cy="593484"/>
            </a:xfrm>
            <a:custGeom>
              <a:avLst/>
              <a:gdLst>
                <a:gd name="connsiteX0" fmla="*/ 469488 w 578320"/>
                <a:gd name="connsiteY0" fmla="*/ 312166 h 533197"/>
                <a:gd name="connsiteX1" fmla="*/ 523904 w 578320"/>
                <a:gd name="connsiteY1" fmla="*/ 363740 h 533197"/>
                <a:gd name="connsiteX2" fmla="*/ 523904 w 578320"/>
                <a:gd name="connsiteY2" fmla="*/ 376634 h 533197"/>
                <a:gd name="connsiteX3" fmla="*/ 527594 w 578320"/>
                <a:gd name="connsiteY3" fmla="*/ 391369 h 533197"/>
                <a:gd name="connsiteX4" fmla="*/ 512837 w 578320"/>
                <a:gd name="connsiteY4" fmla="*/ 411630 h 533197"/>
                <a:gd name="connsiteX5" fmla="*/ 498080 w 578320"/>
                <a:gd name="connsiteY5" fmla="*/ 440180 h 533197"/>
                <a:gd name="connsiteX6" fmla="*/ 529438 w 578320"/>
                <a:gd name="connsiteY6" fmla="*/ 475176 h 533197"/>
                <a:gd name="connsiteX7" fmla="*/ 578320 w 578320"/>
                <a:gd name="connsiteY7" fmla="*/ 518462 h 533197"/>
                <a:gd name="connsiteX8" fmla="*/ 485168 w 578320"/>
                <a:gd name="connsiteY8" fmla="*/ 533197 h 533197"/>
                <a:gd name="connsiteX9" fmla="*/ 477789 w 578320"/>
                <a:gd name="connsiteY9" fmla="*/ 486228 h 533197"/>
                <a:gd name="connsiteX10" fmla="*/ 481478 w 578320"/>
                <a:gd name="connsiteY10" fmla="*/ 479781 h 533197"/>
                <a:gd name="connsiteX11" fmla="*/ 480556 w 578320"/>
                <a:gd name="connsiteY11" fmla="*/ 477939 h 533197"/>
                <a:gd name="connsiteX12" fmla="*/ 471333 w 578320"/>
                <a:gd name="connsiteY12" fmla="*/ 466888 h 533197"/>
                <a:gd name="connsiteX13" fmla="*/ 467644 w 578320"/>
                <a:gd name="connsiteY13" fmla="*/ 466888 h 533197"/>
                <a:gd name="connsiteX14" fmla="*/ 458421 w 578320"/>
                <a:gd name="connsiteY14" fmla="*/ 477939 h 533197"/>
                <a:gd name="connsiteX15" fmla="*/ 458421 w 578320"/>
                <a:gd name="connsiteY15" fmla="*/ 479781 h 533197"/>
                <a:gd name="connsiteX16" fmla="*/ 462110 w 578320"/>
                <a:gd name="connsiteY16" fmla="*/ 486228 h 533197"/>
                <a:gd name="connsiteX17" fmla="*/ 454732 w 578320"/>
                <a:gd name="connsiteY17" fmla="*/ 533197 h 533197"/>
                <a:gd name="connsiteX18" fmla="*/ 361579 w 578320"/>
                <a:gd name="connsiteY18" fmla="*/ 518462 h 533197"/>
                <a:gd name="connsiteX19" fmla="*/ 409539 w 578320"/>
                <a:gd name="connsiteY19" fmla="*/ 475176 h 533197"/>
                <a:gd name="connsiteX20" fmla="*/ 440897 w 578320"/>
                <a:gd name="connsiteY20" fmla="*/ 440180 h 533197"/>
                <a:gd name="connsiteX21" fmla="*/ 427063 w 578320"/>
                <a:gd name="connsiteY21" fmla="*/ 411630 h 533197"/>
                <a:gd name="connsiteX22" fmla="*/ 411383 w 578320"/>
                <a:gd name="connsiteY22" fmla="*/ 391369 h 533197"/>
                <a:gd name="connsiteX23" fmla="*/ 415995 w 578320"/>
                <a:gd name="connsiteY23" fmla="*/ 376634 h 533197"/>
                <a:gd name="connsiteX24" fmla="*/ 415995 w 578320"/>
                <a:gd name="connsiteY24" fmla="*/ 363740 h 533197"/>
                <a:gd name="connsiteX25" fmla="*/ 469488 w 578320"/>
                <a:gd name="connsiteY25" fmla="*/ 312166 h 533197"/>
                <a:gd name="connsiteX26" fmla="*/ 107909 w 578320"/>
                <a:gd name="connsiteY26" fmla="*/ 312166 h 533197"/>
                <a:gd name="connsiteX27" fmla="*/ 162325 w 578320"/>
                <a:gd name="connsiteY27" fmla="*/ 363740 h 533197"/>
                <a:gd name="connsiteX28" fmla="*/ 162325 w 578320"/>
                <a:gd name="connsiteY28" fmla="*/ 376634 h 533197"/>
                <a:gd name="connsiteX29" fmla="*/ 166937 w 578320"/>
                <a:gd name="connsiteY29" fmla="*/ 391369 h 533197"/>
                <a:gd name="connsiteX30" fmla="*/ 151257 w 578320"/>
                <a:gd name="connsiteY30" fmla="*/ 411630 h 533197"/>
                <a:gd name="connsiteX31" fmla="*/ 137423 w 578320"/>
                <a:gd name="connsiteY31" fmla="*/ 440180 h 533197"/>
                <a:gd name="connsiteX32" fmla="*/ 167859 w 578320"/>
                <a:gd name="connsiteY32" fmla="*/ 475176 h 533197"/>
                <a:gd name="connsiteX33" fmla="*/ 216741 w 578320"/>
                <a:gd name="connsiteY33" fmla="*/ 518462 h 533197"/>
                <a:gd name="connsiteX34" fmla="*/ 123588 w 578320"/>
                <a:gd name="connsiteY34" fmla="*/ 533197 h 533197"/>
                <a:gd name="connsiteX35" fmla="*/ 116210 w 578320"/>
                <a:gd name="connsiteY35" fmla="*/ 486228 h 533197"/>
                <a:gd name="connsiteX36" fmla="*/ 119899 w 578320"/>
                <a:gd name="connsiteY36" fmla="*/ 479781 h 533197"/>
                <a:gd name="connsiteX37" fmla="*/ 119899 w 578320"/>
                <a:gd name="connsiteY37" fmla="*/ 477939 h 533197"/>
                <a:gd name="connsiteX38" fmla="*/ 109754 w 578320"/>
                <a:gd name="connsiteY38" fmla="*/ 466888 h 533197"/>
                <a:gd name="connsiteX39" fmla="*/ 106987 w 578320"/>
                <a:gd name="connsiteY39" fmla="*/ 466888 h 533197"/>
                <a:gd name="connsiteX40" fmla="*/ 96842 w 578320"/>
                <a:gd name="connsiteY40" fmla="*/ 477939 h 533197"/>
                <a:gd name="connsiteX41" fmla="*/ 96842 w 578320"/>
                <a:gd name="connsiteY41" fmla="*/ 479781 h 533197"/>
                <a:gd name="connsiteX42" fmla="*/ 100531 w 578320"/>
                <a:gd name="connsiteY42" fmla="*/ 486228 h 533197"/>
                <a:gd name="connsiteX43" fmla="*/ 93152 w 578320"/>
                <a:gd name="connsiteY43" fmla="*/ 533197 h 533197"/>
                <a:gd name="connsiteX44" fmla="*/ 0 w 578320"/>
                <a:gd name="connsiteY44" fmla="*/ 518462 h 533197"/>
                <a:gd name="connsiteX45" fmla="*/ 48882 w 578320"/>
                <a:gd name="connsiteY45" fmla="*/ 475176 h 533197"/>
                <a:gd name="connsiteX46" fmla="*/ 79318 w 578320"/>
                <a:gd name="connsiteY46" fmla="*/ 440180 h 533197"/>
                <a:gd name="connsiteX47" fmla="*/ 65483 w 578320"/>
                <a:gd name="connsiteY47" fmla="*/ 411630 h 533197"/>
                <a:gd name="connsiteX48" fmla="*/ 49804 w 578320"/>
                <a:gd name="connsiteY48" fmla="*/ 391369 h 533197"/>
                <a:gd name="connsiteX49" fmla="*/ 54416 w 578320"/>
                <a:gd name="connsiteY49" fmla="*/ 376634 h 533197"/>
                <a:gd name="connsiteX50" fmla="*/ 54416 w 578320"/>
                <a:gd name="connsiteY50" fmla="*/ 363740 h 533197"/>
                <a:gd name="connsiteX51" fmla="*/ 107909 w 578320"/>
                <a:gd name="connsiteY51" fmla="*/ 312166 h 533197"/>
                <a:gd name="connsiteX52" fmla="*/ 288717 w 578320"/>
                <a:gd name="connsiteY52" fmla="*/ 237601 h 533197"/>
                <a:gd name="connsiteX53" fmla="*/ 303485 w 578320"/>
                <a:gd name="connsiteY53" fmla="*/ 252338 h 533197"/>
                <a:gd name="connsiteX54" fmla="*/ 303485 w 578320"/>
                <a:gd name="connsiteY54" fmla="*/ 331547 h 533197"/>
                <a:gd name="connsiteX55" fmla="*/ 384708 w 578320"/>
                <a:gd name="connsiteY55" fmla="*/ 398782 h 533197"/>
                <a:gd name="connsiteX56" fmla="*/ 386554 w 578320"/>
                <a:gd name="connsiteY56" fmla="*/ 419045 h 533197"/>
                <a:gd name="connsiteX57" fmla="*/ 375478 w 578320"/>
                <a:gd name="connsiteY57" fmla="*/ 423650 h 533197"/>
                <a:gd name="connsiteX58" fmla="*/ 366248 w 578320"/>
                <a:gd name="connsiteY58" fmla="*/ 420887 h 533197"/>
                <a:gd name="connsiteX59" fmla="*/ 288717 w 578320"/>
                <a:gd name="connsiteY59" fmla="*/ 356415 h 533197"/>
                <a:gd name="connsiteX60" fmla="*/ 212108 w 578320"/>
                <a:gd name="connsiteY60" fmla="*/ 420887 h 533197"/>
                <a:gd name="connsiteX61" fmla="*/ 191802 w 578320"/>
                <a:gd name="connsiteY61" fmla="*/ 419045 h 533197"/>
                <a:gd name="connsiteX62" fmla="*/ 193648 w 578320"/>
                <a:gd name="connsiteY62" fmla="*/ 398782 h 533197"/>
                <a:gd name="connsiteX63" fmla="*/ 274872 w 578320"/>
                <a:gd name="connsiteY63" fmla="*/ 331547 h 533197"/>
                <a:gd name="connsiteX64" fmla="*/ 274872 w 578320"/>
                <a:gd name="connsiteY64" fmla="*/ 252338 h 533197"/>
                <a:gd name="connsiteX65" fmla="*/ 288717 w 578320"/>
                <a:gd name="connsiteY65" fmla="*/ 237601 h 533197"/>
                <a:gd name="connsiteX66" fmla="*/ 288699 w 578320"/>
                <a:gd name="connsiteY66" fmla="*/ 0 h 533197"/>
                <a:gd name="connsiteX67" fmla="*/ 343115 w 578320"/>
                <a:gd name="connsiteY67" fmla="*/ 50653 h 533197"/>
                <a:gd name="connsiteX68" fmla="*/ 343115 w 578320"/>
                <a:gd name="connsiteY68" fmla="*/ 63546 h 533197"/>
                <a:gd name="connsiteX69" fmla="*/ 346805 w 578320"/>
                <a:gd name="connsiteY69" fmla="*/ 78282 h 533197"/>
                <a:gd name="connsiteX70" fmla="*/ 332048 w 578320"/>
                <a:gd name="connsiteY70" fmla="*/ 98543 h 533197"/>
                <a:gd name="connsiteX71" fmla="*/ 318213 w 578320"/>
                <a:gd name="connsiteY71" fmla="*/ 127093 h 533197"/>
                <a:gd name="connsiteX72" fmla="*/ 348649 w 578320"/>
                <a:gd name="connsiteY72" fmla="*/ 163010 h 533197"/>
                <a:gd name="connsiteX73" fmla="*/ 397531 w 578320"/>
                <a:gd name="connsiteY73" fmla="*/ 206295 h 533197"/>
                <a:gd name="connsiteX74" fmla="*/ 304379 w 578320"/>
                <a:gd name="connsiteY74" fmla="*/ 220110 h 533197"/>
                <a:gd name="connsiteX75" fmla="*/ 297000 w 578320"/>
                <a:gd name="connsiteY75" fmla="*/ 173141 h 533197"/>
                <a:gd name="connsiteX76" fmla="*/ 300689 w 578320"/>
                <a:gd name="connsiteY76" fmla="*/ 167615 h 533197"/>
                <a:gd name="connsiteX77" fmla="*/ 300689 w 578320"/>
                <a:gd name="connsiteY77" fmla="*/ 164852 h 533197"/>
                <a:gd name="connsiteX78" fmla="*/ 290544 w 578320"/>
                <a:gd name="connsiteY78" fmla="*/ 154722 h 533197"/>
                <a:gd name="connsiteX79" fmla="*/ 287777 w 578320"/>
                <a:gd name="connsiteY79" fmla="*/ 154722 h 533197"/>
                <a:gd name="connsiteX80" fmla="*/ 277632 w 578320"/>
                <a:gd name="connsiteY80" fmla="*/ 164852 h 533197"/>
                <a:gd name="connsiteX81" fmla="*/ 277632 w 578320"/>
                <a:gd name="connsiteY81" fmla="*/ 167615 h 533197"/>
                <a:gd name="connsiteX82" fmla="*/ 281321 w 578320"/>
                <a:gd name="connsiteY82" fmla="*/ 173141 h 533197"/>
                <a:gd name="connsiteX83" fmla="*/ 273943 w 578320"/>
                <a:gd name="connsiteY83" fmla="*/ 221031 h 533197"/>
                <a:gd name="connsiteX84" fmla="*/ 180790 w 578320"/>
                <a:gd name="connsiteY84" fmla="*/ 206295 h 533197"/>
                <a:gd name="connsiteX85" fmla="*/ 228750 w 578320"/>
                <a:gd name="connsiteY85" fmla="*/ 163010 h 533197"/>
                <a:gd name="connsiteX86" fmla="*/ 260108 w 578320"/>
                <a:gd name="connsiteY86" fmla="*/ 127093 h 533197"/>
                <a:gd name="connsiteX87" fmla="*/ 246274 w 578320"/>
                <a:gd name="connsiteY87" fmla="*/ 98543 h 533197"/>
                <a:gd name="connsiteX88" fmla="*/ 230594 w 578320"/>
                <a:gd name="connsiteY88" fmla="*/ 78282 h 533197"/>
                <a:gd name="connsiteX89" fmla="*/ 235206 w 578320"/>
                <a:gd name="connsiteY89" fmla="*/ 63546 h 533197"/>
                <a:gd name="connsiteX90" fmla="*/ 235206 w 578320"/>
                <a:gd name="connsiteY90" fmla="*/ 50653 h 533197"/>
                <a:gd name="connsiteX91" fmla="*/ 288699 w 578320"/>
                <a:gd name="connsiteY91" fmla="*/ 0 h 53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578320" h="533197">
                  <a:moveTo>
                    <a:pt x="469488" y="312166"/>
                  </a:moveTo>
                  <a:cubicBezTo>
                    <a:pt x="499002" y="312166"/>
                    <a:pt x="523904" y="335190"/>
                    <a:pt x="523904" y="363740"/>
                  </a:cubicBezTo>
                  <a:lnTo>
                    <a:pt x="523904" y="376634"/>
                  </a:lnTo>
                  <a:cubicBezTo>
                    <a:pt x="523904" y="376634"/>
                    <a:pt x="529438" y="381238"/>
                    <a:pt x="527594" y="391369"/>
                  </a:cubicBezTo>
                  <a:cubicBezTo>
                    <a:pt x="526671" y="404262"/>
                    <a:pt x="512837" y="411630"/>
                    <a:pt x="512837" y="411630"/>
                  </a:cubicBezTo>
                  <a:cubicBezTo>
                    <a:pt x="512837" y="411630"/>
                    <a:pt x="509147" y="430970"/>
                    <a:pt x="498080" y="440180"/>
                  </a:cubicBezTo>
                  <a:cubicBezTo>
                    <a:pt x="494391" y="467809"/>
                    <a:pt x="513759" y="470572"/>
                    <a:pt x="529438" y="475176"/>
                  </a:cubicBezTo>
                  <a:cubicBezTo>
                    <a:pt x="555263" y="483465"/>
                    <a:pt x="578320" y="485307"/>
                    <a:pt x="578320" y="518462"/>
                  </a:cubicBezTo>
                  <a:cubicBezTo>
                    <a:pt x="578320" y="525829"/>
                    <a:pt x="543273" y="532276"/>
                    <a:pt x="485168" y="533197"/>
                  </a:cubicBezTo>
                  <a:lnTo>
                    <a:pt x="477789" y="486228"/>
                  </a:lnTo>
                  <a:lnTo>
                    <a:pt x="481478" y="479781"/>
                  </a:lnTo>
                  <a:cubicBezTo>
                    <a:pt x="481478" y="478860"/>
                    <a:pt x="481478" y="477939"/>
                    <a:pt x="480556" y="477939"/>
                  </a:cubicBezTo>
                  <a:lnTo>
                    <a:pt x="471333" y="466888"/>
                  </a:lnTo>
                  <a:cubicBezTo>
                    <a:pt x="470411" y="465967"/>
                    <a:pt x="468566" y="465967"/>
                    <a:pt x="467644" y="466888"/>
                  </a:cubicBezTo>
                  <a:lnTo>
                    <a:pt x="458421" y="477939"/>
                  </a:lnTo>
                  <a:cubicBezTo>
                    <a:pt x="457499" y="477939"/>
                    <a:pt x="457499" y="478860"/>
                    <a:pt x="458421" y="479781"/>
                  </a:cubicBezTo>
                  <a:lnTo>
                    <a:pt x="462110" y="486228"/>
                  </a:lnTo>
                  <a:lnTo>
                    <a:pt x="454732" y="533197"/>
                  </a:lnTo>
                  <a:cubicBezTo>
                    <a:pt x="396627" y="532276"/>
                    <a:pt x="361579" y="525829"/>
                    <a:pt x="361579" y="518462"/>
                  </a:cubicBezTo>
                  <a:cubicBezTo>
                    <a:pt x="361579" y="485307"/>
                    <a:pt x="384637" y="483465"/>
                    <a:pt x="409539" y="475176"/>
                  </a:cubicBezTo>
                  <a:cubicBezTo>
                    <a:pt x="425218" y="470572"/>
                    <a:pt x="444586" y="466888"/>
                    <a:pt x="440897" y="440180"/>
                  </a:cubicBezTo>
                  <a:cubicBezTo>
                    <a:pt x="430752" y="430970"/>
                    <a:pt x="427063" y="411630"/>
                    <a:pt x="427063" y="411630"/>
                  </a:cubicBezTo>
                  <a:cubicBezTo>
                    <a:pt x="427063" y="411630"/>
                    <a:pt x="413228" y="404262"/>
                    <a:pt x="411383" y="391369"/>
                  </a:cubicBezTo>
                  <a:cubicBezTo>
                    <a:pt x="410461" y="381238"/>
                    <a:pt x="415995" y="376634"/>
                    <a:pt x="415995" y="376634"/>
                  </a:cubicBezTo>
                  <a:lnTo>
                    <a:pt x="415995" y="363740"/>
                  </a:lnTo>
                  <a:cubicBezTo>
                    <a:pt x="415995" y="335190"/>
                    <a:pt x="439975" y="312166"/>
                    <a:pt x="469488" y="312166"/>
                  </a:cubicBezTo>
                  <a:close/>
                  <a:moveTo>
                    <a:pt x="107909" y="312166"/>
                  </a:moveTo>
                  <a:cubicBezTo>
                    <a:pt x="138345" y="312166"/>
                    <a:pt x="162325" y="335190"/>
                    <a:pt x="162325" y="363740"/>
                  </a:cubicBezTo>
                  <a:lnTo>
                    <a:pt x="162325" y="376634"/>
                  </a:lnTo>
                  <a:cubicBezTo>
                    <a:pt x="162325" y="376634"/>
                    <a:pt x="167859" y="381238"/>
                    <a:pt x="166937" y="391369"/>
                  </a:cubicBezTo>
                  <a:cubicBezTo>
                    <a:pt x="165092" y="404262"/>
                    <a:pt x="151257" y="411630"/>
                    <a:pt x="151257" y="411630"/>
                  </a:cubicBezTo>
                  <a:cubicBezTo>
                    <a:pt x="151257" y="411630"/>
                    <a:pt x="147568" y="430970"/>
                    <a:pt x="137423" y="440180"/>
                  </a:cubicBezTo>
                  <a:cubicBezTo>
                    <a:pt x="132811" y="467809"/>
                    <a:pt x="152180" y="470572"/>
                    <a:pt x="167859" y="475176"/>
                  </a:cubicBezTo>
                  <a:cubicBezTo>
                    <a:pt x="193684" y="483465"/>
                    <a:pt x="216741" y="485307"/>
                    <a:pt x="216741" y="518462"/>
                  </a:cubicBezTo>
                  <a:cubicBezTo>
                    <a:pt x="216741" y="525829"/>
                    <a:pt x="181693" y="532276"/>
                    <a:pt x="123588" y="533197"/>
                  </a:cubicBezTo>
                  <a:lnTo>
                    <a:pt x="116210" y="486228"/>
                  </a:lnTo>
                  <a:lnTo>
                    <a:pt x="119899" y="479781"/>
                  </a:lnTo>
                  <a:cubicBezTo>
                    <a:pt x="120821" y="478860"/>
                    <a:pt x="119899" y="477939"/>
                    <a:pt x="119899" y="477939"/>
                  </a:cubicBezTo>
                  <a:lnTo>
                    <a:pt x="109754" y="466888"/>
                  </a:lnTo>
                  <a:cubicBezTo>
                    <a:pt x="108832" y="465967"/>
                    <a:pt x="107909" y="465967"/>
                    <a:pt x="106987" y="466888"/>
                  </a:cubicBezTo>
                  <a:lnTo>
                    <a:pt x="96842" y="477939"/>
                  </a:lnTo>
                  <a:cubicBezTo>
                    <a:pt x="96842" y="477939"/>
                    <a:pt x="95919" y="478860"/>
                    <a:pt x="96842" y="479781"/>
                  </a:cubicBezTo>
                  <a:lnTo>
                    <a:pt x="100531" y="486228"/>
                  </a:lnTo>
                  <a:lnTo>
                    <a:pt x="93152" y="533197"/>
                  </a:lnTo>
                  <a:cubicBezTo>
                    <a:pt x="35047" y="532276"/>
                    <a:pt x="0" y="525829"/>
                    <a:pt x="0" y="518462"/>
                  </a:cubicBezTo>
                  <a:cubicBezTo>
                    <a:pt x="0" y="485307"/>
                    <a:pt x="23057" y="483465"/>
                    <a:pt x="48882" y="475176"/>
                  </a:cubicBezTo>
                  <a:cubicBezTo>
                    <a:pt x="64561" y="470572"/>
                    <a:pt x="83929" y="466888"/>
                    <a:pt x="79318" y="440180"/>
                  </a:cubicBezTo>
                  <a:cubicBezTo>
                    <a:pt x="69173" y="430970"/>
                    <a:pt x="65483" y="411630"/>
                    <a:pt x="65483" y="411630"/>
                  </a:cubicBezTo>
                  <a:cubicBezTo>
                    <a:pt x="65483" y="411630"/>
                    <a:pt x="51649" y="404262"/>
                    <a:pt x="49804" y="391369"/>
                  </a:cubicBezTo>
                  <a:cubicBezTo>
                    <a:pt x="48882" y="381238"/>
                    <a:pt x="54416" y="376634"/>
                    <a:pt x="54416" y="376634"/>
                  </a:cubicBezTo>
                  <a:lnTo>
                    <a:pt x="54416" y="363740"/>
                  </a:lnTo>
                  <a:cubicBezTo>
                    <a:pt x="54416" y="335190"/>
                    <a:pt x="78396" y="312166"/>
                    <a:pt x="107909" y="312166"/>
                  </a:cubicBezTo>
                  <a:close/>
                  <a:moveTo>
                    <a:pt x="288717" y="237601"/>
                  </a:moveTo>
                  <a:cubicBezTo>
                    <a:pt x="297024" y="237601"/>
                    <a:pt x="303485" y="244048"/>
                    <a:pt x="303485" y="252338"/>
                  </a:cubicBezTo>
                  <a:lnTo>
                    <a:pt x="303485" y="331547"/>
                  </a:lnTo>
                  <a:lnTo>
                    <a:pt x="384708" y="398782"/>
                  </a:lnTo>
                  <a:cubicBezTo>
                    <a:pt x="390246" y="403387"/>
                    <a:pt x="391169" y="412598"/>
                    <a:pt x="386554" y="419045"/>
                  </a:cubicBezTo>
                  <a:cubicBezTo>
                    <a:pt x="383785" y="421808"/>
                    <a:pt x="379170" y="423650"/>
                    <a:pt x="375478" y="423650"/>
                  </a:cubicBezTo>
                  <a:cubicBezTo>
                    <a:pt x="371786" y="423650"/>
                    <a:pt x="369017" y="422729"/>
                    <a:pt x="366248" y="420887"/>
                  </a:cubicBezTo>
                  <a:lnTo>
                    <a:pt x="288717" y="356415"/>
                  </a:lnTo>
                  <a:lnTo>
                    <a:pt x="212108" y="420887"/>
                  </a:lnTo>
                  <a:cubicBezTo>
                    <a:pt x="205647" y="425492"/>
                    <a:pt x="196417" y="424571"/>
                    <a:pt x="191802" y="419045"/>
                  </a:cubicBezTo>
                  <a:cubicBezTo>
                    <a:pt x="186264" y="412598"/>
                    <a:pt x="187187" y="403387"/>
                    <a:pt x="193648" y="398782"/>
                  </a:cubicBezTo>
                  <a:lnTo>
                    <a:pt x="274872" y="331547"/>
                  </a:lnTo>
                  <a:lnTo>
                    <a:pt x="274872" y="252338"/>
                  </a:lnTo>
                  <a:cubicBezTo>
                    <a:pt x="274872" y="244048"/>
                    <a:pt x="281333" y="237601"/>
                    <a:pt x="288717" y="237601"/>
                  </a:cubicBezTo>
                  <a:close/>
                  <a:moveTo>
                    <a:pt x="288699" y="0"/>
                  </a:moveTo>
                  <a:cubicBezTo>
                    <a:pt x="318213" y="0"/>
                    <a:pt x="343115" y="22103"/>
                    <a:pt x="343115" y="50653"/>
                  </a:cubicBezTo>
                  <a:lnTo>
                    <a:pt x="343115" y="63546"/>
                  </a:lnTo>
                  <a:cubicBezTo>
                    <a:pt x="343115" y="63546"/>
                    <a:pt x="348649" y="68151"/>
                    <a:pt x="346805" y="78282"/>
                  </a:cubicBezTo>
                  <a:cubicBezTo>
                    <a:pt x="345882" y="92096"/>
                    <a:pt x="332048" y="98543"/>
                    <a:pt x="332048" y="98543"/>
                  </a:cubicBezTo>
                  <a:cubicBezTo>
                    <a:pt x="332048" y="98543"/>
                    <a:pt x="328358" y="117883"/>
                    <a:pt x="318213" y="127093"/>
                  </a:cubicBezTo>
                  <a:cubicBezTo>
                    <a:pt x="313602" y="154722"/>
                    <a:pt x="332970" y="157484"/>
                    <a:pt x="348649" y="163010"/>
                  </a:cubicBezTo>
                  <a:cubicBezTo>
                    <a:pt x="374474" y="171299"/>
                    <a:pt x="397531" y="172220"/>
                    <a:pt x="397531" y="206295"/>
                  </a:cubicBezTo>
                  <a:cubicBezTo>
                    <a:pt x="397531" y="212742"/>
                    <a:pt x="362484" y="219189"/>
                    <a:pt x="304379" y="220110"/>
                  </a:cubicBezTo>
                  <a:lnTo>
                    <a:pt x="297000" y="173141"/>
                  </a:lnTo>
                  <a:lnTo>
                    <a:pt x="300689" y="167615"/>
                  </a:lnTo>
                  <a:cubicBezTo>
                    <a:pt x="300689" y="166694"/>
                    <a:pt x="300689" y="165773"/>
                    <a:pt x="300689" y="164852"/>
                  </a:cubicBezTo>
                  <a:lnTo>
                    <a:pt x="290544" y="154722"/>
                  </a:lnTo>
                  <a:cubicBezTo>
                    <a:pt x="289622" y="153801"/>
                    <a:pt x="287777" y="153801"/>
                    <a:pt x="287777" y="154722"/>
                  </a:cubicBezTo>
                  <a:lnTo>
                    <a:pt x="277632" y="164852"/>
                  </a:lnTo>
                  <a:cubicBezTo>
                    <a:pt x="276710" y="165773"/>
                    <a:pt x="276710" y="166694"/>
                    <a:pt x="277632" y="167615"/>
                  </a:cubicBezTo>
                  <a:lnTo>
                    <a:pt x="281321" y="173141"/>
                  </a:lnTo>
                  <a:lnTo>
                    <a:pt x="273943" y="221031"/>
                  </a:lnTo>
                  <a:cubicBezTo>
                    <a:pt x="215838" y="219189"/>
                    <a:pt x="180790" y="212742"/>
                    <a:pt x="180790" y="206295"/>
                  </a:cubicBezTo>
                  <a:cubicBezTo>
                    <a:pt x="180790" y="172220"/>
                    <a:pt x="203848" y="171299"/>
                    <a:pt x="228750" y="163010"/>
                  </a:cubicBezTo>
                  <a:cubicBezTo>
                    <a:pt x="244429" y="157484"/>
                    <a:pt x="264720" y="154722"/>
                    <a:pt x="260108" y="127093"/>
                  </a:cubicBezTo>
                  <a:cubicBezTo>
                    <a:pt x="249963" y="117883"/>
                    <a:pt x="246274" y="98543"/>
                    <a:pt x="246274" y="98543"/>
                  </a:cubicBezTo>
                  <a:cubicBezTo>
                    <a:pt x="246274" y="98543"/>
                    <a:pt x="232439" y="92096"/>
                    <a:pt x="230594" y="78282"/>
                  </a:cubicBezTo>
                  <a:cubicBezTo>
                    <a:pt x="229672" y="68151"/>
                    <a:pt x="235206" y="63546"/>
                    <a:pt x="235206" y="63546"/>
                  </a:cubicBezTo>
                  <a:lnTo>
                    <a:pt x="235206" y="50653"/>
                  </a:lnTo>
                  <a:cubicBezTo>
                    <a:pt x="235206" y="22103"/>
                    <a:pt x="259186" y="0"/>
                    <a:pt x="288699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350"/>
            </a:p>
          </p:txBody>
        </p:sp>
      </p:grpSp>
      <p:grpSp>
        <p:nvGrpSpPr>
          <p:cNvPr id="8" name="组合 7"/>
          <p:cNvGrpSpPr/>
          <p:nvPr userDrawn="1"/>
        </p:nvGrpSpPr>
        <p:grpSpPr>
          <a:xfrm>
            <a:off x="0" y="284957"/>
            <a:ext cx="842624" cy="415131"/>
            <a:chOff x="0" y="202142"/>
            <a:chExt cx="919420" cy="452966"/>
          </a:xfrm>
        </p:grpSpPr>
        <p:grpSp>
          <p:nvGrpSpPr>
            <p:cNvPr id="9" name="组合 8"/>
            <p:cNvGrpSpPr/>
            <p:nvPr/>
          </p:nvGrpSpPr>
          <p:grpSpPr>
            <a:xfrm>
              <a:off x="0" y="202142"/>
              <a:ext cx="394182" cy="452966"/>
              <a:chOff x="0" y="202142"/>
              <a:chExt cx="394182" cy="452966"/>
            </a:xfrm>
          </p:grpSpPr>
          <p:sp>
            <p:nvSpPr>
              <p:cNvPr id="18" name="等腰三角形 17"/>
              <p:cNvSpPr/>
              <p:nvPr/>
            </p:nvSpPr>
            <p:spPr>
              <a:xfrm flipV="1">
                <a:off x="303" y="202142"/>
                <a:ext cx="262721" cy="226483"/>
              </a:xfrm>
              <a:prstGeom prst="triangle">
                <a:avLst/>
              </a:prstGeom>
              <a:solidFill>
                <a:srgbClr val="EB19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19" name="等腰三角形 18"/>
              <p:cNvSpPr/>
              <p:nvPr/>
            </p:nvSpPr>
            <p:spPr>
              <a:xfrm>
                <a:off x="131461" y="202142"/>
                <a:ext cx="262721" cy="226483"/>
              </a:xfrm>
              <a:prstGeom prst="triangle">
                <a:avLst/>
              </a:prstGeom>
              <a:solidFill>
                <a:srgbClr val="C2122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20" name="等腰三角形 19"/>
              <p:cNvSpPr/>
              <p:nvPr/>
            </p:nvSpPr>
            <p:spPr>
              <a:xfrm flipV="1">
                <a:off x="131461" y="428625"/>
                <a:ext cx="262721" cy="226483"/>
              </a:xfrm>
              <a:prstGeom prst="triangle">
                <a:avLst/>
              </a:prstGeom>
              <a:solidFill>
                <a:srgbClr val="ED37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21" name="等腰三角形 20"/>
              <p:cNvSpPr/>
              <p:nvPr/>
            </p:nvSpPr>
            <p:spPr>
              <a:xfrm>
                <a:off x="0" y="428625"/>
                <a:ext cx="262721" cy="226483"/>
              </a:xfrm>
              <a:prstGeom prst="triangle">
                <a:avLst/>
              </a:prstGeom>
              <a:solidFill>
                <a:srgbClr val="88001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</p:grpSp>
        <p:sp>
          <p:nvSpPr>
            <p:cNvPr id="10" name="等腰三角形 9"/>
            <p:cNvSpPr/>
            <p:nvPr/>
          </p:nvSpPr>
          <p:spPr>
            <a:xfrm flipV="1">
              <a:off x="262922" y="202142"/>
              <a:ext cx="262721" cy="226483"/>
            </a:xfrm>
            <a:prstGeom prst="triangle">
              <a:avLst/>
            </a:prstGeom>
            <a:solidFill>
              <a:srgbClr val="EB19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" name="等腰三角形 10"/>
            <p:cNvSpPr/>
            <p:nvPr/>
          </p:nvSpPr>
          <p:spPr>
            <a:xfrm>
              <a:off x="394080" y="202142"/>
              <a:ext cx="262721" cy="226483"/>
            </a:xfrm>
            <a:prstGeom prst="triangle">
              <a:avLst/>
            </a:prstGeom>
            <a:solidFill>
              <a:srgbClr val="C212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2" name="等腰三角形 11"/>
            <p:cNvSpPr/>
            <p:nvPr/>
          </p:nvSpPr>
          <p:spPr>
            <a:xfrm flipV="1">
              <a:off x="394080" y="428625"/>
              <a:ext cx="262721" cy="226483"/>
            </a:xfrm>
            <a:prstGeom prst="triangle">
              <a:avLst/>
            </a:prstGeom>
            <a:solidFill>
              <a:srgbClr val="ED3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等腰三角形 12"/>
            <p:cNvSpPr/>
            <p:nvPr/>
          </p:nvSpPr>
          <p:spPr>
            <a:xfrm>
              <a:off x="262619" y="428625"/>
              <a:ext cx="262721" cy="226483"/>
            </a:xfrm>
            <a:prstGeom prst="triangle">
              <a:avLst/>
            </a:prstGeom>
            <a:solidFill>
              <a:srgbClr val="880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4" name="等腰三角形 13"/>
            <p:cNvSpPr/>
            <p:nvPr/>
          </p:nvSpPr>
          <p:spPr>
            <a:xfrm flipV="1">
              <a:off x="525541" y="202142"/>
              <a:ext cx="262721" cy="226483"/>
            </a:xfrm>
            <a:prstGeom prst="triangle">
              <a:avLst/>
            </a:prstGeom>
            <a:solidFill>
              <a:srgbClr val="EB19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5" name="等腰三角形 14"/>
            <p:cNvSpPr/>
            <p:nvPr/>
          </p:nvSpPr>
          <p:spPr>
            <a:xfrm>
              <a:off x="656699" y="202142"/>
              <a:ext cx="262721" cy="226483"/>
            </a:xfrm>
            <a:prstGeom prst="triangle">
              <a:avLst/>
            </a:prstGeom>
            <a:solidFill>
              <a:srgbClr val="C212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6" name="等腰三角形 15"/>
            <p:cNvSpPr/>
            <p:nvPr/>
          </p:nvSpPr>
          <p:spPr>
            <a:xfrm flipV="1">
              <a:off x="656699" y="428625"/>
              <a:ext cx="262721" cy="226483"/>
            </a:xfrm>
            <a:prstGeom prst="triangle">
              <a:avLst/>
            </a:prstGeom>
            <a:solidFill>
              <a:srgbClr val="ED3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等腰三角形 16"/>
            <p:cNvSpPr/>
            <p:nvPr/>
          </p:nvSpPr>
          <p:spPr>
            <a:xfrm>
              <a:off x="525238" y="428625"/>
              <a:ext cx="262721" cy="226483"/>
            </a:xfrm>
            <a:prstGeom prst="triangle">
              <a:avLst/>
            </a:prstGeom>
            <a:solidFill>
              <a:srgbClr val="880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22" name="组合 21"/>
          <p:cNvGrpSpPr/>
          <p:nvPr userDrawn="1"/>
        </p:nvGrpSpPr>
        <p:grpSpPr>
          <a:xfrm>
            <a:off x="0" y="5029428"/>
            <a:ext cx="9144000" cy="112826"/>
            <a:chOff x="0" y="2714172"/>
            <a:chExt cx="3686629" cy="1429658"/>
          </a:xfrm>
        </p:grpSpPr>
        <p:sp>
          <p:nvSpPr>
            <p:cNvPr id="23" name="矩形 22"/>
            <p:cNvSpPr/>
            <p:nvPr/>
          </p:nvSpPr>
          <p:spPr>
            <a:xfrm>
              <a:off x="0" y="2714172"/>
              <a:ext cx="3686629" cy="14296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4" name="矩形 23"/>
            <p:cNvSpPr/>
            <p:nvPr/>
          </p:nvSpPr>
          <p:spPr>
            <a:xfrm>
              <a:off x="0" y="3429001"/>
              <a:ext cx="3686629" cy="714829"/>
            </a:xfrm>
            <a:prstGeom prst="rect">
              <a:avLst/>
            </a:prstGeom>
            <a:solidFill>
              <a:srgbClr val="C212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279554" y="46660"/>
            <a:ext cx="1706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000" b="1" dirty="0">
                <a:gradFill>
                  <a:gsLst>
                    <a:gs pos="0">
                      <a:srgbClr val="D20F26"/>
                    </a:gs>
                    <a:gs pos="62000">
                      <a:srgbClr val="970B1C"/>
                    </a:gs>
                    <a:gs pos="100000">
                      <a:srgbClr val="5A0610"/>
                    </a:gs>
                  </a:gsLst>
                  <a:lin ang="8100000" scaled="1"/>
                </a:gradFill>
                <a:latin typeface="微软雅黑" panose="020B0503020204020204" charset="-122"/>
                <a:ea typeface="微软雅黑" panose="020B0503020204020204" charset="-122"/>
              </a:rPr>
              <a:t>公开选拔竞聘</a:t>
            </a:r>
            <a:endParaRPr lang="zh-CN" altLang="zh-CN" sz="2000" b="1" dirty="0">
              <a:gradFill>
                <a:gsLst>
                  <a:gs pos="0">
                    <a:srgbClr val="D20F26"/>
                  </a:gs>
                  <a:gs pos="62000">
                    <a:srgbClr val="970B1C"/>
                  </a:gs>
                  <a:gs pos="100000">
                    <a:srgbClr val="5A0610"/>
                  </a:gs>
                </a:gsLst>
                <a:lin ang="8100000" scaled="1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98395" y="1888490"/>
            <a:ext cx="4347210" cy="101473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  <a:alpha val="22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indent="0" algn="ctr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r>
              <a:rPr lang="zh-CN" altLang="zh-CN" sz="4000">
                <a:latin typeface="黑体" panose="02010609060101010101" pitchFamily="49" charset="-122"/>
                <a:ea typeface="黑体" panose="02010609060101010101" pitchFamily="49" charset="-122"/>
                <a:cs typeface="仿宋_GB2312" panose="02010609030101010101" charset="-122"/>
              </a:rPr>
              <a:t>自 我 陈 述</a:t>
            </a:r>
            <a:endParaRPr lang="zh-CN" altLang="zh-CN" sz="4000">
              <a:latin typeface="黑体" panose="02010609060101010101" pitchFamily="49" charset="-122"/>
              <a:ea typeface="黑体" panose="02010609060101010101" pitchFamily="49" charset="-122"/>
              <a:cs typeface="仿宋_GB2312" panose="0201060903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456815" y="862965"/>
            <a:ext cx="3721100" cy="46037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  <a:alpha val="22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indent="0" algn="ctr">
              <a:lnSpc>
                <a:spcPct val="100000"/>
              </a:lnSpc>
              <a:buClr>
                <a:srgbClr val="FF0000"/>
              </a:buClr>
              <a:buFont typeface="Wingdings" panose="05000000000000000000" charset="0"/>
              <a:buNone/>
            </a:pPr>
            <a:r>
              <a:rPr lang="zh-CN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个人基本情况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仿宋_GB2312" panose="0201060903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83590" y="1513840"/>
            <a:ext cx="8030845" cy="332295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  <a:alpha val="22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79554" y="46660"/>
            <a:ext cx="1706880" cy="398780"/>
          </a:xfrm>
          <a:prstGeom prst="rect">
            <a:avLst/>
          </a:prstGeom>
        </p:spPr>
        <p:txBody>
          <a:bodyPr wrap="none">
            <a:spAutoFit/>
          </a:bodyPr>
          <a:p>
            <a:pPr algn="ctr"/>
            <a:r>
              <a:rPr lang="zh-CN" altLang="zh-CN" sz="2000" b="1" dirty="0">
                <a:gradFill>
                  <a:gsLst>
                    <a:gs pos="0">
                      <a:srgbClr val="D20F26"/>
                    </a:gs>
                    <a:gs pos="62000">
                      <a:srgbClr val="970B1C"/>
                    </a:gs>
                    <a:gs pos="100000">
                      <a:srgbClr val="5A0610"/>
                    </a:gs>
                  </a:gsLst>
                  <a:lin ang="8100000" scaled="1"/>
                </a:gradFill>
                <a:latin typeface="微软雅黑" panose="020B0503020204020204" charset="-122"/>
                <a:ea typeface="微软雅黑" panose="020B0503020204020204" charset="-122"/>
              </a:rPr>
              <a:t>公开选拔竞聘</a:t>
            </a:r>
            <a:endParaRPr lang="zh-CN" altLang="zh-CN" sz="2000" b="1" dirty="0">
              <a:gradFill>
                <a:gsLst>
                  <a:gs pos="0">
                    <a:srgbClr val="D20F26"/>
                  </a:gs>
                  <a:gs pos="62000">
                    <a:srgbClr val="970B1C"/>
                  </a:gs>
                  <a:gs pos="100000">
                    <a:srgbClr val="5A0610"/>
                  </a:gs>
                </a:gsLst>
                <a:lin ang="8100000" scaled="1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23850" y="594995"/>
          <a:ext cx="8572500" cy="694690"/>
        </p:xfrm>
        <a:graphic>
          <a:graphicData uri="http://schemas.openxmlformats.org/drawingml/2006/table">
            <a:tbl>
              <a:tblPr/>
              <a:tblGrid>
                <a:gridCol w="470535"/>
                <a:gridCol w="8101965"/>
              </a:tblGrid>
              <a:tr h="694690"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个  人  经  历</a:t>
                      </a:r>
                      <a:endParaRPr lang="zh-CN" altLang="en-US" sz="24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83590" y="1513840"/>
            <a:ext cx="8030845" cy="332295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  <a:alpha val="22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79554" y="46660"/>
            <a:ext cx="1706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000" b="1" dirty="0">
                <a:gradFill>
                  <a:gsLst>
                    <a:gs pos="0">
                      <a:srgbClr val="D20F26"/>
                    </a:gs>
                    <a:gs pos="62000">
                      <a:srgbClr val="970B1C"/>
                    </a:gs>
                    <a:gs pos="100000">
                      <a:srgbClr val="5A0610"/>
                    </a:gs>
                  </a:gsLst>
                  <a:lin ang="8100000" scaled="1"/>
                </a:gradFill>
                <a:latin typeface="微软雅黑" panose="020B0503020204020204" charset="-122"/>
                <a:ea typeface="微软雅黑" panose="020B0503020204020204" charset="-122"/>
              </a:rPr>
              <a:t>公开选拔竞聘</a:t>
            </a:r>
            <a:endParaRPr lang="zh-CN" altLang="zh-CN" sz="2000" b="1" dirty="0">
              <a:gradFill>
                <a:gsLst>
                  <a:gs pos="0">
                    <a:srgbClr val="D20F26"/>
                  </a:gs>
                  <a:gs pos="62000">
                    <a:srgbClr val="970B1C"/>
                  </a:gs>
                  <a:gs pos="100000">
                    <a:srgbClr val="5A0610"/>
                  </a:gs>
                </a:gsLst>
                <a:lin ang="8100000" scaled="1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600325" y="872490"/>
            <a:ext cx="3721100" cy="46037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  <a:alpha val="22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indent="0" algn="ctr">
              <a:lnSpc>
                <a:spcPct val="100000"/>
              </a:lnSpc>
              <a:buClr>
                <a:srgbClr val="FF0000"/>
              </a:buClr>
              <a:buFont typeface="Wingdings" panose="05000000000000000000" charset="0"/>
              <a:buNone/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仿宋_GB2312" panose="02010609030101010101" charset="-122"/>
              </a:rPr>
              <a:t>对竞聘岗位的认识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仿宋_GB2312" panose="0201060903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83590" y="1513840"/>
            <a:ext cx="8030845" cy="332295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  <a:alpha val="22000"/>
                </a:schemeClr>
              </a:gs>
            </a:gsLst>
            <a:lin ang="5400000" scaled="0"/>
          </a:gradFill>
          <a:ln w="9525">
            <a:noFill/>
          </a:ln>
        </p:spPr>
        <p:txBody>
          <a:bodyPr wrap="square" anchor="t">
            <a:spAutoFit/>
          </a:bodyPr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endParaRPr lang="en-US" altLang="zh-CN" sz="2000" b="1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279554" y="46660"/>
            <a:ext cx="1706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000" b="1" dirty="0">
                <a:gradFill>
                  <a:gsLst>
                    <a:gs pos="0">
                      <a:srgbClr val="D20F26"/>
                    </a:gs>
                    <a:gs pos="62000">
                      <a:srgbClr val="970B1C"/>
                    </a:gs>
                    <a:gs pos="100000">
                      <a:srgbClr val="5A0610"/>
                    </a:gs>
                  </a:gsLst>
                  <a:lin ang="8100000" scaled="1"/>
                </a:gradFill>
                <a:latin typeface="微软雅黑" panose="020B0503020204020204" charset="-122"/>
                <a:ea typeface="微软雅黑" panose="020B0503020204020204" charset="-122"/>
              </a:rPr>
              <a:t>公开选拔竞聘</a:t>
            </a:r>
            <a:endParaRPr lang="zh-CN" altLang="zh-CN" sz="2000" b="1" dirty="0">
              <a:gradFill>
                <a:gsLst>
                  <a:gs pos="0">
                    <a:srgbClr val="D20F26"/>
                  </a:gs>
                  <a:gs pos="62000">
                    <a:srgbClr val="970B1C"/>
                  </a:gs>
                  <a:gs pos="100000">
                    <a:srgbClr val="5A0610"/>
                  </a:gs>
                </a:gsLst>
                <a:lin ang="8100000" scaled="1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包图主题2">
  <a:themeElements>
    <a:clrScheme name="自定义 253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F3737"/>
      </a:accent1>
      <a:accent2>
        <a:srgbClr val="414141"/>
      </a:accent2>
      <a:accent3>
        <a:srgbClr val="FF3737"/>
      </a:accent3>
      <a:accent4>
        <a:srgbClr val="414141"/>
      </a:accent4>
      <a:accent5>
        <a:srgbClr val="FF3737"/>
      </a:accent5>
      <a:accent6>
        <a:srgbClr val="414141"/>
      </a:accent6>
      <a:hlink>
        <a:srgbClr val="262626"/>
      </a:hlink>
      <a:folHlink>
        <a:srgbClr val="3F3F3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gradFill>
          <a:gsLst>
            <a:gs pos="0">
              <a:schemeClr val="bg1">
                <a:lumMod val="85000"/>
              </a:schemeClr>
            </a:gs>
            <a:gs pos="100000">
              <a:schemeClr val="bg1">
                <a:lumMod val="75000"/>
                <a:alpha val="22000"/>
              </a:schemeClr>
            </a:gs>
          </a:gsLst>
          <a:lin ang="5400000" scaled="0"/>
        </a:gradFill>
        <a:ln w="9525">
          <a:noFill/>
        </a:ln>
      </a:spPr>
      <a:bodyPr wrap="square">
        <a:spAutoFit/>
      </a:bodyPr>
      <a:lstStyle>
        <a:defPPr indent="0" algn="ctr">
          <a:lnSpc>
            <a:spcPct val="100000"/>
          </a:lnSpc>
          <a:buClr>
            <a:srgbClr val="FF0000"/>
          </a:buClr>
          <a:buFont typeface="Wingdings" panose="05000000000000000000" charset="0"/>
          <a:buNone/>
          <a:defRPr lang="zh-CN" altLang="en-US" sz="1600" b="1">
            <a:latin typeface="仿宋_GB2312" panose="02010609030101010101" charset="-122"/>
            <a:ea typeface="仿宋_GB2312" panose="02010609030101010101" charset="-122"/>
            <a:cs typeface="仿宋_GB2312" panose="02010609030101010101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WPS 演示</Application>
  <PresentationFormat>全屏显示(16:9)</PresentationFormat>
  <Paragraphs>37</Paragraphs>
  <Slides>4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仿宋_GB2312</vt:lpstr>
      <vt:lpstr>微软雅黑</vt:lpstr>
      <vt:lpstr>Century Gothic</vt:lpstr>
      <vt:lpstr>黑体</vt:lpstr>
      <vt:lpstr>Arial Unicode MS</vt:lpstr>
      <vt:lpstr>等线</vt:lpstr>
      <vt:lpstr>仿宋</vt:lpstr>
      <vt:lpstr>自定义设计方案</vt:lpstr>
      <vt:lpstr>包图主题2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皇上</cp:lastModifiedBy>
  <cp:revision>307</cp:revision>
  <dcterms:created xsi:type="dcterms:W3CDTF">2016-01-06T06:15:00Z</dcterms:created>
  <dcterms:modified xsi:type="dcterms:W3CDTF">2018-12-14T09:09:05Z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  <property fmtid="{D5CDD505-2E9C-101B-9397-08002B2CF9AE}" pid="3" name="KSORubyTemplateID">
    <vt:lpwstr>2</vt:lpwstr>
  </property>
</Properties>
</file>